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-378" y="-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5990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674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25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07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125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324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276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15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85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858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976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672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819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917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88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32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052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769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874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007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859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999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92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293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935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259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781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81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346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228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958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11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59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057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2280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3460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70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7860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608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9882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129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818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4770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651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61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576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649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534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6308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679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120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2404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8290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9116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5125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35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6343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813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4173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4181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2819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5201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3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56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36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98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spd="slow" advClick="0" advTm="4000">
    <p:fade/>
  </p:transition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32" y="0"/>
            <a:ext cx="77171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1255850" y="185650"/>
            <a:ext cx="6290099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 b="1">
                <a:latin typeface="Calligraffitti"/>
                <a:ea typeface="Calligraffitti"/>
                <a:cs typeface="Calligraffitti"/>
                <a:sym typeface="Calligraffitti"/>
              </a:rPr>
              <a:t>Embracing The Treasure</a:t>
            </a:r>
          </a:p>
        </p:txBody>
      </p:sp>
      <p:pic>
        <p:nvPicPr>
          <p:cNvPr id="2" name="Thank You Jes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9920" y="202891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800" y="0"/>
            <a:ext cx="4402076" cy="5045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286308"/>
            <a:ext cx="3428163" cy="457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175" y="0"/>
            <a:ext cx="4110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32" y="0"/>
            <a:ext cx="7717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2" y="0"/>
            <a:ext cx="7717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2" y="0"/>
            <a:ext cx="7717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2" y="0"/>
            <a:ext cx="7717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0"/>
            <a:ext cx="342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102" y="0"/>
            <a:ext cx="41137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2" y="0"/>
            <a:ext cx="7717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89" y="0"/>
            <a:ext cx="642702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62" y="0"/>
            <a:ext cx="34306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</Words>
  <Application>Microsoft Office PowerPoint</Application>
  <PresentationFormat>On-screen Show (16:9)</PresentationFormat>
  <Paragraphs>1</Paragraphs>
  <Slides>65</Slides>
  <Notes>65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simple-light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Soundbooth</cp:lastModifiedBy>
  <cp:revision>11</cp:revision>
  <dcterms:modified xsi:type="dcterms:W3CDTF">2015-01-14T22:18:42Z</dcterms:modified>
</cp:coreProperties>
</file>